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18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57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623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85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339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728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640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991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49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90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29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61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47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8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07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E516D7-1358-497C-BA43-2DDF502A5CEB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11C13D-8918-4013-B810-F54AC7BE8C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95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0E31-DEDE-404B-97F1-09E4CDD5F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061" y="1292484"/>
            <a:ext cx="9144000" cy="23876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405064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B382CE-683B-46DB-8A00-EA6F0F675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8" y="616129"/>
            <a:ext cx="9590568" cy="5674412"/>
          </a:xfrm>
        </p:spPr>
      </p:pic>
    </p:spTree>
    <p:extLst>
      <p:ext uri="{BB962C8B-B14F-4D97-AF65-F5344CB8AC3E}">
        <p14:creationId xmlns:p14="http://schemas.microsoft.com/office/powerpoint/2010/main" val="294319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E377D3-9C23-42E0-8DCC-BCEB5D892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34" y="657153"/>
            <a:ext cx="9537405" cy="5598042"/>
          </a:xfrm>
        </p:spPr>
      </p:pic>
    </p:spTree>
    <p:extLst>
      <p:ext uri="{BB962C8B-B14F-4D97-AF65-F5344CB8AC3E}">
        <p14:creationId xmlns:p14="http://schemas.microsoft.com/office/powerpoint/2010/main" val="425539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F2D772-67CC-4D7E-B25D-A6D5621CF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7" y="616688"/>
            <a:ext cx="10504967" cy="55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0AE2-1183-49BC-929B-EE7BC5D4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34922B-8828-4744-842D-F6F350CA2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60" y="736897"/>
            <a:ext cx="9080205" cy="5534246"/>
          </a:xfrm>
        </p:spPr>
      </p:pic>
    </p:spTree>
    <p:extLst>
      <p:ext uri="{BB962C8B-B14F-4D97-AF65-F5344CB8AC3E}">
        <p14:creationId xmlns:p14="http://schemas.microsoft.com/office/powerpoint/2010/main" val="50297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50C86-3E0F-42BB-A87D-A522634C0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35" y="657152"/>
            <a:ext cx="10069032" cy="5539935"/>
          </a:xfrm>
        </p:spPr>
      </p:pic>
    </p:spTree>
    <p:extLst>
      <p:ext uri="{BB962C8B-B14F-4D97-AF65-F5344CB8AC3E}">
        <p14:creationId xmlns:p14="http://schemas.microsoft.com/office/powerpoint/2010/main" val="248855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B50E1F-CDCB-4FF6-9D7C-CF1669E97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74" y="588948"/>
            <a:ext cx="9501110" cy="5653973"/>
          </a:xfrm>
        </p:spPr>
      </p:pic>
    </p:spTree>
    <p:extLst>
      <p:ext uri="{BB962C8B-B14F-4D97-AF65-F5344CB8AC3E}">
        <p14:creationId xmlns:p14="http://schemas.microsoft.com/office/powerpoint/2010/main" val="103636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5D74-81D2-4848-BB36-829AA7A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8341DD-60C9-47DB-A36D-9C7CE8021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8" y="720947"/>
            <a:ext cx="10217882" cy="5621966"/>
          </a:xfrm>
        </p:spPr>
      </p:pic>
    </p:spTree>
    <p:extLst>
      <p:ext uri="{BB962C8B-B14F-4D97-AF65-F5344CB8AC3E}">
        <p14:creationId xmlns:p14="http://schemas.microsoft.com/office/powerpoint/2010/main" val="127947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FAC0B-A039-459E-8DB0-47E46DFD2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05" y="625254"/>
            <a:ext cx="9664995" cy="5677787"/>
          </a:xfrm>
        </p:spPr>
      </p:pic>
    </p:spTree>
    <p:extLst>
      <p:ext uri="{BB962C8B-B14F-4D97-AF65-F5344CB8AC3E}">
        <p14:creationId xmlns:p14="http://schemas.microsoft.com/office/powerpoint/2010/main" val="2671192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3A38B-FB9F-450B-BA38-49CC5620F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95" y="678417"/>
            <a:ext cx="9611833" cy="5488467"/>
          </a:xfrm>
        </p:spPr>
      </p:pic>
    </p:spTree>
    <p:extLst>
      <p:ext uri="{BB962C8B-B14F-4D97-AF65-F5344CB8AC3E}">
        <p14:creationId xmlns:p14="http://schemas.microsoft.com/office/powerpoint/2010/main" val="27338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AB805-9991-4D3C-ADF3-4026A2734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98" y="721684"/>
            <a:ext cx="7219507" cy="5414631"/>
          </a:xfrm>
        </p:spPr>
      </p:pic>
    </p:spTree>
    <p:extLst>
      <p:ext uri="{BB962C8B-B14F-4D97-AF65-F5344CB8AC3E}">
        <p14:creationId xmlns:p14="http://schemas.microsoft.com/office/powerpoint/2010/main" val="403355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A2117-1560-41ED-8E01-0A8F8795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4" y="637954"/>
            <a:ext cx="9659781" cy="5636202"/>
          </a:xfrm>
        </p:spPr>
      </p:pic>
    </p:spTree>
    <p:extLst>
      <p:ext uri="{BB962C8B-B14F-4D97-AF65-F5344CB8AC3E}">
        <p14:creationId xmlns:p14="http://schemas.microsoft.com/office/powerpoint/2010/main" val="3747497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61</TotalTime>
  <Words>4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Garamond</vt:lpstr>
      <vt:lpstr>Times New Roman</vt:lpstr>
      <vt:lpstr>Organic</vt:lpstr>
      <vt:lpstr>OPTIMAL BINARY SEARCH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BINARY SEARCH TREE</dc:title>
  <dc:creator>Dr. Somya Ranjan Sahoo</dc:creator>
  <cp:lastModifiedBy>Dr. Somya Ranjan Sahoo</cp:lastModifiedBy>
  <cp:revision>1</cp:revision>
  <dcterms:created xsi:type="dcterms:W3CDTF">2021-09-22T05:13:04Z</dcterms:created>
  <dcterms:modified xsi:type="dcterms:W3CDTF">2021-09-22T06:14:41Z</dcterms:modified>
</cp:coreProperties>
</file>